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00"/>
    <a:srgbClr val="0000FF"/>
    <a:srgbClr val="4E87E4"/>
    <a:srgbClr val="4A75CA"/>
    <a:srgbClr val="3A68C4"/>
    <a:srgbClr val="61D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20CBD2-BA8D-4172-B602-F45A00B1AEDD}" v="4" dt="2022-02-04T17:31:45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90BA-7CEF-4F22-BB96-D05D13559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612DF-D666-441C-918F-CBC6B18BF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3976F-EAA9-448F-B7E8-2DD8B170F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F4EA0-F87E-4F72-9218-BB4BA752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67764-FF53-46A4-B192-C2792E21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7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ED029-DE84-49F7-A1BF-C198840B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BD7DB-63D5-456B-8ED9-0B0D5928B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A0D7-4D5A-4C2A-B7B9-4268DB53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BFCC1-16EF-4575-8A8F-36DD7F9D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EFC08-4CC6-4C92-8DA3-70280D30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69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ACB10E-1602-43D3-99AC-6503EEC6D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4EA4B-BCE1-4303-9F51-ED5C514BD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69312-0004-4BE1-BFCF-98CB7F1F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DB2-11C9-41C7-8853-46771BB8D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2C1AF-F90F-4677-B2A0-3BB2A3A6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77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E252E-54A7-4596-A0C0-E506DA45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77593-E35F-490B-8D18-641D9A7E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408A6-3D22-473B-A211-5800AE03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4FF32-84C8-4765-904A-CF35A2A5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2E88-9ACE-43C3-804F-AE1E8613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F586-E042-4824-A738-BEC099D2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4B283-8471-448A-90E6-9B6D52FDC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8320B-7AA7-4DFA-94C5-72589545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6DEF2-70C4-4279-93CE-C7C429EE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E918D-C48F-42E0-AE7A-7E162DE9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46B6-AF40-49C2-AB16-0E8C2897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8AF5-5830-4472-8F80-08DAB1C9A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ED385-6B8A-49D7-81B5-AAEF092F2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FDB82-F0FB-4811-9C37-C8DCF7CBF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4CE88-9024-4D10-AA7B-96E12CCCE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ABBAB-BF2E-4E17-8623-D42EC410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AE45B-6DEE-4AC4-8031-672805B6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66D1F-BE2F-4DA5-BF86-BBD6AFD29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D8E0F-130A-4F33-AB18-CEEDCC3B8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D4609-0B8A-443F-88D2-59542ED30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43478-ADE4-461A-BBF8-9AFF6BF07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45FDCF-CD28-41BE-8CA6-97FAA05D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BC52F3-D526-41C9-A05E-0C895DEB5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9934D-C7C1-4F62-A9A2-E89A61AFF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3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F97E-2038-4600-8BF1-4927C499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80D74-0F7D-4727-8734-480D5FC9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8D2A3-3CFF-4F70-98A0-85CC2379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26276-D431-4285-AD55-CA0FE0B4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3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4D195-E0D3-4E9B-878D-CDE443C7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32BB9-B431-48CA-8A8A-ECB71DB8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6FD23-3580-493C-9C2C-2EB4368DD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1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AA88-498D-4E0A-A536-AED1B8E2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076CF-00B9-4FF3-9E56-096C1E0F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853EA-D88A-40D8-BFFF-D96D6D389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BA070-34AF-461D-86ED-93DB36926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45F3F-05D4-4A75-B6C0-FDDA4FE1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FC3C6-48BD-4BBB-B041-60A2CD1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9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BCA0-0818-4D04-820C-ACB0A5BF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5C213-7C56-4D4E-A98B-96B543ABC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8C861-99E6-433F-86C7-9A054B9D3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3D95C-EF13-4C90-A0F8-74D8F2506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2F686-6833-4D16-9BB5-A9C8979E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0CE62-66AE-42F7-B6FE-60111ED1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9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17DC2-E9FB-4099-8E15-AA8BA4DB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4C341-2E3A-43C1-853B-8561E2BB7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EBFBF-01CB-47B6-B028-AD9226989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97918-213A-4445-B31E-FCB2096CDC75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98A50-54D9-46D0-A1F9-10DECA0D2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79D0F-3BED-4C7B-9792-40EA8471C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8C335-767F-4972-8387-0DA1F93B1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2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CF2F4E1-2A42-4F85-A92E-ABD464E24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5064" r="8010" b="5369"/>
          <a:stretch/>
        </p:blipFill>
        <p:spPr>
          <a:xfrm>
            <a:off x="91383" y="223939"/>
            <a:ext cx="12012566" cy="655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3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D2D3C476-30C0-4C3F-BF0A-1D5779C8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" r="3440" b="252"/>
          <a:stretch/>
        </p:blipFill>
        <p:spPr>
          <a:xfrm>
            <a:off x="0" y="0"/>
            <a:ext cx="12186137" cy="6857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41B31F-2442-43FA-BA9B-A523FF288C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5086" y="131888"/>
            <a:ext cx="2202763" cy="8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33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Brown, Jostan Connor</dc:creator>
  <cp:lastModifiedBy>Jostan Brown</cp:lastModifiedBy>
  <cp:revision>2</cp:revision>
  <dcterms:created xsi:type="dcterms:W3CDTF">2022-02-03T06:46:31Z</dcterms:created>
  <dcterms:modified xsi:type="dcterms:W3CDTF">2022-02-04T17:44:41Z</dcterms:modified>
</cp:coreProperties>
</file>